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sldIdLst>
    <p:sldId id="256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560197-DBEE-594D-80CB-2F87117BB7CA}" v="1" dt="2025-09-04T18:58:08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00"/>
    <p:restoredTop sz="95865"/>
  </p:normalViewPr>
  <p:slideViewPr>
    <p:cSldViewPr snapToGrid="0" snapToObjects="1">
      <p:cViewPr varScale="1">
        <p:scale>
          <a:sx n="88" d="100"/>
          <a:sy n="88" d="100"/>
        </p:scale>
        <p:origin x="200" y="248"/>
      </p:cViewPr>
      <p:guideLst/>
    </p:cSldViewPr>
  </p:slideViewPr>
  <p:outlineViewPr>
    <p:cViewPr>
      <p:scale>
        <a:sx n="33" d="100"/>
        <a:sy n="33" d="100"/>
      </p:scale>
      <p:origin x="0" y="-56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0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32ba5d19-c0fb-4417-9f3e-9ae04e9e70f4" providerId="ADAL" clId="{62560197-DBEE-594D-80CB-2F87117BB7CA}"/>
    <pc:docChg chg="modSld">
      <pc:chgData name="Cheryl Robock" userId="32ba5d19-c0fb-4417-9f3e-9ae04e9e70f4" providerId="ADAL" clId="{62560197-DBEE-594D-80CB-2F87117BB7CA}" dt="2025-09-04T18:58:08.035" v="1" actId="20577"/>
      <pc:docMkLst>
        <pc:docMk/>
      </pc:docMkLst>
      <pc:sldChg chg="modSp mod">
        <pc:chgData name="Cheryl Robock" userId="32ba5d19-c0fb-4417-9f3e-9ae04e9e70f4" providerId="ADAL" clId="{62560197-DBEE-594D-80CB-2F87117BB7CA}" dt="2025-09-04T18:58:08.035" v="1" actId="20577"/>
        <pc:sldMkLst>
          <pc:docMk/>
          <pc:sldMk cId="3468097908" sldId="298"/>
        </pc:sldMkLst>
        <pc:spChg chg="mod">
          <ac:chgData name="Cheryl Robock" userId="32ba5d19-c0fb-4417-9f3e-9ae04e9e70f4" providerId="ADAL" clId="{62560197-DBEE-594D-80CB-2F87117BB7CA}" dt="2025-09-04T18:58:08.035" v="1" actId="20577"/>
          <ac:spMkLst>
            <pc:docMk/>
            <pc:sldMk cId="3468097908" sldId="298"/>
            <ac:spMk id="8" creationId="{46E6C83B-C5F4-9F4D-B725-7517640A9FCA}"/>
          </ac:spMkLst>
        </pc:spChg>
      </pc:sldChg>
    </pc:docChg>
  </pc:docChgLst>
  <pc:docChgLst>
    <pc:chgData name="Svetlin Bardarov" userId="S::sbardarov@babson.edu::a95c3bfe-48c1-46b0-a4b6-89127b8075d4" providerId="AD" clId="Web-{611182C9-C280-0369-0B73-6277BF3B7FEC}"/>
    <pc:docChg chg="mod">
      <pc:chgData name="Svetlin Bardarov" userId="S::sbardarov@babson.edu::a95c3bfe-48c1-46b0-a4b6-89127b8075d4" providerId="AD" clId="Web-{611182C9-C280-0369-0B73-6277BF3B7FEC}" dt="2025-05-08T17:10:06.576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9/4/25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A4471-1546-A848-8B64-8BA25D3C3CA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797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9EC72AA-0750-9049-AB6F-57E30356BA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5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F204FC3-D245-7B47-96A2-48C219B5F8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15CF2D0-D175-F341-A8BD-93AB80563619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49427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9513D52-5077-374B-B657-3EDBBE5C5B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950BE60-1373-D948-B762-773CD4FB97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A0BBABE-69B0-4E4B-B0B0-E8D44FBBFCD0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49427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0C0DC18-0F1A-B846-886B-AA4E1C81D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8A739D3-3C15-F040-9F76-709DA19AA3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5EC64B6-8382-DE48-A3A9-28B735FAA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294B306-F948-A945-842E-907C6547E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64C259-E2EF-C340-B36F-7C8A4DC94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C906ACE-D001-514B-A28B-D9A8242E8A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EE061B4-BDC4-444D-BF1D-F8025287F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accent6"/>
                </a:solidFill>
                <a:latin typeface="+mn-lt"/>
              </a:defRPr>
            </a:lvl1pPr>
            <a:lvl2pPr>
              <a:defRPr sz="2900">
                <a:solidFill>
                  <a:schemeClr val="accent6"/>
                </a:solidFill>
                <a:latin typeface="+mn-lt"/>
              </a:defRPr>
            </a:lvl2pPr>
            <a:lvl3pPr>
              <a:defRPr sz="2600">
                <a:solidFill>
                  <a:schemeClr val="accent6"/>
                </a:solidFill>
                <a:latin typeface="+mn-lt"/>
              </a:defRPr>
            </a:lvl3pPr>
            <a:lvl4pPr>
              <a:defRPr sz="2300">
                <a:solidFill>
                  <a:schemeClr val="accent6"/>
                </a:solidFill>
                <a:latin typeface="+mn-lt"/>
              </a:defRPr>
            </a:lvl4pPr>
            <a:lvl5pPr>
              <a:defRPr sz="20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2F5BC0-AABD-4740-B14C-AAEE7A769C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500726"/>
            <a:ext cx="12898755" cy="1112243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171292-4C18-F24C-9138-FC779102F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491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B9621CB-D31C-2B41-A828-8181058496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568917" y="485775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476EF7B-0408-994F-BA16-E8F81E4F0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3575511-169D-034C-8782-3A58FF37B8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784EF15-F80C-E54C-B509-414CD7DBB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B2ACD67-74B3-C447-8A52-460EE2406B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878DDF-6FF8-2B48-8E3F-E33828ADCA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A393D60-25F2-3A49-9C4B-8B82644AE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5F8AD15-8062-6F41-ACF2-781B26816A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84B3BC5-D28B-614C-88FD-31157D842D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143ADE-1B9B-BB46-A958-13D8E4E07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69C111C-9757-5A41-9821-E39D004595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 b="0" i="0">
                <a:solidFill>
                  <a:schemeClr val="tx1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>
                <a:solidFill>
                  <a:schemeClr val="tx1"/>
                </a:solidFill>
                <a:latin typeface="+mj-lt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FB5EF83-9BDF-3940-8CA0-B465FD0BB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18" Type="http://schemas.openxmlformats.org/officeDocument/2006/relationships/image" Target="../media/image27.svg"/><Relationship Id="rId26" Type="http://schemas.openxmlformats.org/officeDocument/2006/relationships/image" Target="../media/image35.sv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hyperlink" Target="https://www.babson.edu/college-marketing/babson-college-brand-guidelines/graphics-icons-and-templates/" TargetMode="External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24" Type="http://schemas.openxmlformats.org/officeDocument/2006/relationships/image" Target="../media/image33.sv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Relationship Id="rId22" Type="http://schemas.openxmlformats.org/officeDocument/2006/relationships/image" Target="../media/image31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svg"/><Relationship Id="rId7" Type="http://schemas.openxmlformats.org/officeDocument/2006/relationships/image" Target="../media/image17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11" Type="http://schemas.openxmlformats.org/officeDocument/2006/relationships/image" Target="../media/image46.svg"/><Relationship Id="rId5" Type="http://schemas.openxmlformats.org/officeDocument/2006/relationships/image" Target="../media/image42.sv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3E51DF4-C97B-7948-A01D-4CB52D241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55"/>
            <a:ext cx="14670000" cy="820744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0AE1205-FDB2-8649-909D-50FE7B7DF6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F7B99AA-B89A-D04C-82DF-8AFFBD97A9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 dirty="0">
                <a:solidFill>
                  <a:schemeClr val="accent3"/>
                </a:solidFill>
              </a:rPr>
              <a:t>Proven Success</a:t>
            </a:r>
            <a:endParaRPr lang="en-US" sz="2160" dirty="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285787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 Babson degree has never been more valuable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41F9E5-0054-6C43-ADBA-4F8792AFD2AA}"/>
              </a:ext>
            </a:extLst>
          </p:cNvPr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35808BD-3FBA-9E45-9010-115FFCA93D0A}"/>
                </a:ext>
              </a:extLst>
            </p:cNvPr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6" name="Google Shape;174;p8">
              <a:extLst>
                <a:ext uri="{FF2B5EF4-FFF2-40B4-BE49-F238E27FC236}">
                  <a16:creationId xmlns:a16="http://schemas.microsoft.com/office/drawing/2014/main" id="{FEE87682-61CF-D64B-9C66-311357451AD9}"/>
                </a:ext>
              </a:extLst>
            </p:cNvPr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9" name="Google Shape;174;p8">
              <a:extLst>
                <a:ext uri="{FF2B5EF4-FFF2-40B4-BE49-F238E27FC236}">
                  <a16:creationId xmlns:a16="http://schemas.microsoft.com/office/drawing/2014/main" id="{3542F6E3-338E-454B-B3C4-5D1F9F477640}"/>
                </a:ext>
              </a:extLst>
            </p:cNvPr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4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#2</a:t>
              </a:r>
              <a:endParaRPr lang="en-US" sz="6600" b="1" dirty="0">
                <a:solidFill>
                  <a:schemeClr val="accent4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#3</a:t>
              </a:r>
              <a:endParaRPr lang="en-US" sz="66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  <a:p>
              <a:pPr>
                <a:spcAft>
                  <a:spcPts val="0"/>
                </a:spcAft>
              </a:pPr>
              <a:endParaRPr lang="en-US" sz="24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99.9%</a:t>
              </a:r>
              <a:endParaRPr lang="en-US" sz="66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1006004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71161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301476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536319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544266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99103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91828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54270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3953717" cy="616152"/>
              <a:chOff x="827287" y="3054782"/>
              <a:chExt cx="1527408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B54C9CF-E099-1942-9CDC-CD4B9EAE2A9A}"/>
                </a:ext>
              </a:extLst>
            </p:cNvPr>
            <p:cNvGrpSpPr/>
            <p:nvPr/>
          </p:nvGrpSpPr>
          <p:grpSpPr>
            <a:xfrm>
              <a:off x="7460542" y="4998152"/>
              <a:ext cx="3953717" cy="616153"/>
              <a:chOff x="853609" y="3054783"/>
              <a:chExt cx="1527408" cy="1541098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C450C71-291A-B444-8E0B-0371D0A304AE}"/>
                  </a:ext>
                </a:extLst>
              </p:cNvPr>
              <p:cNvSpPr txBox="1"/>
              <p:nvPr/>
            </p:nvSpPr>
            <p:spPr>
              <a:xfrm>
                <a:off x="853609" y="3054783"/>
                <a:ext cx="1527408" cy="61182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E186CAF-379D-9A4B-9F02-8BC5C8300A65}"/>
                  </a:ext>
                </a:extLst>
              </p:cNvPr>
              <p:cNvSpPr txBox="1"/>
              <p:nvPr/>
            </p:nvSpPr>
            <p:spPr>
              <a:xfrm>
                <a:off x="853609" y="3555785"/>
                <a:ext cx="1527408" cy="1040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57559"/>
            <a:chOff x="759904" y="1773586"/>
            <a:chExt cx="10701526" cy="4092153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2520001" cy="632116"/>
              <a:chOff x="1392622" y="5233619"/>
              <a:chExt cx="2520001" cy="63211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1" name="그룹 5">
              <a:extLst>
                <a:ext uri="{FF2B5EF4-FFF2-40B4-BE49-F238E27FC236}">
                  <a16:creationId xmlns:a16="http://schemas.microsoft.com/office/drawing/2014/main" id="{AC939D30-F428-DF4F-A119-9013D09B189D}"/>
                </a:ext>
              </a:extLst>
            </p:cNvPr>
            <p:cNvGrpSpPr/>
            <p:nvPr/>
          </p:nvGrpSpPr>
          <p:grpSpPr>
            <a:xfrm>
              <a:off x="5218109" y="5233623"/>
              <a:ext cx="2520000" cy="632116"/>
              <a:chOff x="5347343" y="5233619"/>
              <a:chExt cx="2520000" cy="63211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B02CD46-6EC2-2447-A184-6A5AB5F1C1F0}"/>
                  </a:ext>
                </a:extLst>
              </p:cNvPr>
              <p:cNvSpPr txBox="1"/>
              <p:nvPr/>
            </p:nvSpPr>
            <p:spPr>
              <a:xfrm>
                <a:off x="534734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B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CBEB4DA-257D-9740-AA52-613BA8610A31}"/>
                  </a:ext>
                </a:extLst>
              </p:cNvPr>
              <p:cNvSpPr txBox="1"/>
              <p:nvPr/>
            </p:nvSpPr>
            <p:spPr>
              <a:xfrm>
                <a:off x="5347343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4" name="그룹 8">
              <a:extLst>
                <a:ext uri="{FF2B5EF4-FFF2-40B4-BE49-F238E27FC236}">
                  <a16:creationId xmlns:a16="http://schemas.microsoft.com/office/drawing/2014/main" id="{6F174229-6950-AA41-8D83-04FCFEDC8CCC}"/>
                </a:ext>
              </a:extLst>
            </p:cNvPr>
            <p:cNvGrpSpPr/>
            <p:nvPr/>
          </p:nvGrpSpPr>
          <p:grpSpPr>
            <a:xfrm>
              <a:off x="8941430" y="5233623"/>
              <a:ext cx="2520000" cy="632116"/>
              <a:chOff x="8690400" y="5233619"/>
              <a:chExt cx="2520000" cy="63211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DB2296A-02B9-AC41-85C3-1486BA5B6197}"/>
                  </a:ext>
                </a:extLst>
              </p:cNvPr>
              <p:cNvSpPr txBox="1"/>
              <p:nvPr/>
            </p:nvSpPr>
            <p:spPr>
              <a:xfrm>
                <a:off x="8690400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C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A99499B-6B65-1642-937E-AD74BAC68642}"/>
                  </a:ext>
                </a:extLst>
              </p:cNvPr>
              <p:cNvSpPr txBox="1"/>
              <p:nvPr/>
            </p:nvSpPr>
            <p:spPr>
              <a:xfrm>
                <a:off x="8690400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27473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+mj-lt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https://www.babson.edu/college-marketing/babson-college-brand-guidelines/graphics-icons-and-templates/</a:t>
            </a:r>
            <a:endParaRPr lang="en-US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/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25B165-51A0-A348-AC41-824E93B6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AC0BB97-ECBB-5D4A-BB5C-1726EA3D59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B5D1327-D390-4E4F-8B11-BE1B7EEDD5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 dirty="0">
                <a:sym typeface="Arial Narrow"/>
              </a:rPr>
              <a:t>This can be used for attribution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0241EC-E07E-4AAF-B0A0-5E15F458A48A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20e7b102-43ac-4b5b-a3b1-2ba434372576"/>
    <ds:schemaRef ds:uri="cb0d536e-33af-4b2d-b3f2-99be9124d6ff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211FE09-DDD0-4BBC-A062-7272F24871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B35E04-4D84-4FE5-BFFA-FD1D9EECC1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2382</TotalTime>
  <Words>1525</Words>
  <Application>Microsoft Macintosh PowerPoint</Application>
  <PresentationFormat>Custom</PresentationFormat>
  <Paragraphs>292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System Font Regular</vt:lpstr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114</cp:revision>
  <cp:lastPrinted>2020-03-04T10:07:47Z</cp:lastPrinted>
  <dcterms:created xsi:type="dcterms:W3CDTF">2020-02-25T14:57:24Z</dcterms:created>
  <dcterms:modified xsi:type="dcterms:W3CDTF">2025-09-04T18:58:13Z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2025-05-08T17:10:06Z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c0a168b4-b03c-4071-a03b-328d5fb3dcc2</vt:lpwstr>
  </property>
  <property fmtid="{D5CDD505-2E9C-101B-9397-08002B2CF9AE}" pid="10" name="MSIP_Label_8b306a34-4f90-403b-9fff-d1d3d6603342_ContentBits">
    <vt:lpwstr>0</vt:lpwstr>
  </property>
  <property fmtid="{D5CDD505-2E9C-101B-9397-08002B2CF9AE}" pid="11" name="MSIP_Label_8b306a34-4f90-403b-9fff-d1d3d6603342_Tag">
    <vt:lpwstr>10, 3, 0, 2</vt:lpwstr>
  </property>
</Properties>
</file>